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16A3E6-FB1F-486C-97EF-CE9C1CDCCC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714C82-AA50-41EC-A4F2-816E0891B7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7AF97-8CD7-43F0-A934-A3F99408BE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2024-04-26T23:56:33Z</dcterms:modified>
</cp:coreProperties>
</file>