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F760A-62FA-4882-937B-D9C34F9844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3325F-34C0-4847-96F9-73627AD98A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FB1027-BB90-46B9-BDF3-6FBE41BCA6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2024-04-26T23:08:11Z</dcterms:modified>
</cp:coreProperties>
</file>