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3CC54EE-4918-4F2D-9E65-537B45DD538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03E9C5-7D88-4BD4-9B76-29ED6DA3F0C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Hypothetical functional model explaining normal performance in alcoholics on a spatial working memory task. The red loop describes the anatomical and functional executive loop and the blue loop describes the anatomical and functional motor loop. The green loop describes the hypothetical functional loop underlying compensation in alcoholism.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AC9808D-3D67-444C-B6E3-2D42B843894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 January 2013, Pages 97–104, </a:t>
            </a:r>
            <a:r>
              <a:rPr lang="en-US" altLang="en-US" sz="1000">
                <a:solidFill>
                  <a:srgbClr val="333333"/>
                </a:solidFill>
                <a:hlinkClick r:id="rId3"/>
              </a:rPr>
              <a:t>https://doi.org/10.1093/cercor/bhr381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Hypothetical functional model explaining normal performance in alcoholics on a spatial working memory task.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Hypothetical functional model explaining normal performance in alcoholics on a spatial working memory task.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2024-09-21T02:18:23Z</dcterms:modified>
</cp:coreProperties>
</file>