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063856-1625-493F-AD8A-B062861B93F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3D79B9-6946-4D2E-B361-B29C41F44A0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graphical depiction of the sequence of events in a single trial of the encoding block.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B7B29-7C2E-4550-B285-A89CD008382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Proportion old responses on the recognition test, as a function of word type (R, F, Foil). Bars depict average group data; lines depict individual performance for each of the 10 participants.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B7B29-7C2E-4550-B285-A89CD008382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main effect of Memory Instruction. The orthogonal pictures at the left detail the hippocampal activation. The orthogonal pictures at the right detail the frontal activation. These activations are also shown on the reconstruction in the center.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B7B29-7C2E-4550-B285-A89CD008382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interaction between Memory Instruction (Cue) and Outcome. The crosshairs indicate an area in right inferior frontal gyrus (BA47) that is preferentially active in the F-Forget (directed forgetting)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B7B29-7C2E-4550-B285-A89CD008382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The interaction between Memory Instruction (Cue) and Outcome. The crosshairs indicate an area in right insula/inferior frontal gyrus that was more active when participants were going to succeed in their intention (F-forget or R-remember) than when they were going to fail (R-forget or F-remember). The activation in this area is graphed in the lower right. The same pattern was evident in the thalamus, which can be seen in the axial slice and is denoted by the arrow.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B7B29-7C2E-4550-B285-A89CD008382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The interaction between Memory Instruction (Cue) and Outcome. The crosshairs indicate an area in left inferior frontal gyrus that was more active when participants were going to fail in their intention (R-forget or F-remember) than when they were going to succeed (F-forget or R-remember). The activation in this area is graphed in the lower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B7B29-7C2E-4550-B285-A89CD0083825}"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The F-Forget–R-Forget comparison. Activations to survive multiple corrections included hippocampus and frontal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B7B29-7C2E-4550-B285-A89CD0083825}"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graphical depiction of the sequence of events in a single trial of the encoding block.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05704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Proportion old responses on the recognition test, as a function of word type (R, F, Foil). Bars depict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14500" y="1371600"/>
            <a:ext cx="571729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main effect of Memory Instruction. The orthogonal pictures at the left detail the hippocampal activation.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824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interaction between Memory Instruction (Cue) and Outcome. The crosshairs indicate an area in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39265"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interaction between Memory Instruction (Cue) and Outcome. The crosshairs indicate an area in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57393"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The interaction between Memory Instruction (Cue) and Outcome. The crosshairs indicate an area in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59039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The F-Forget–R-Forget comparison. Activations to survive multiple corrections included hippocampus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1044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A graphical depiction of the sequence of events in a single trial of the encoding block.
</vt:lpstr>
      <vt:lpstr>Figure 2. Proportion old responses on the recognition test, as a function of word type (R, F, Foil). Bars depict ...</vt:lpstr>
      <vt:lpstr>Figure 3. The main effect of Memory Instruction. The orthogonal pictures at the left detail the hippocampal activation. ...</vt:lpstr>
      <vt:lpstr>Figure 4. The interaction between Memory Instruction (Cue) and Outcome. The crosshairs indicate an area in right ...</vt:lpstr>
      <vt:lpstr>Figure 5. The interaction between Memory Instruction (Cue) and Outcome. The crosshairs indicate an area in right ...</vt:lpstr>
      <vt:lpstr>Figure 6. The interaction between Memory Instruction (Cue) and Outcome. The crosshairs indicate an area in left ...</vt:lpstr>
      <vt:lpstr>Figure 7. The F-Forget–R-Forget comparison. Activations to survive multiple corrections included hippocampus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2024-09-20T01:10:00Z</dcterms:modified>
</cp:coreProperties>
</file>