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1D5BD0-52C3-4487-9B9A-F1B8D63484D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14B2B5-7F3F-4A93-ABBD-C50F06D0249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Response modulation consistency between phrases. The firing rate change from spontaneous is plotted comparing the first and second phrases of vocalization. Responses are seen to be similar during the two phrases. The diagonal line is a linear regression fit to the data (slope = 0.95).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67B2DE-1315-4355-860E-1F1DD840E12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10, October 2005, Pages 1510–1523, </a:t>
            </a:r>
            <a:r>
              <a:rPr lang="en-US" altLang="en-US" sz="1000">
                <a:solidFill>
                  <a:srgbClr val="333333"/>
                </a:solidFill>
                <a:hlinkClick r:id="rId3"/>
              </a:rPr>
              <a:t>https://doi.org/10.1093/cercor/bhi030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Response modulation consistency between phrases. The firing rate change from spontaneous is plotted comparing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Response modulation consistency between phrases. The firing rate change from spontaneous is plotted comparing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2024-04-26T06:32:48Z</dcterms:modified>
</cp:coreProperties>
</file>