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F2BF3-AA27-4121-A719-32E22A53D2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B973A-60A5-4D71-B874-11433D364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panel: Scargle periodogram of the RVs of SDSS J0043 measured using a single Gaussian with width 1500 km s−1. The measured period and uncertainty from the data of the first night only are indicated with an error bar at the top of the plot. Lower panel: measured RVs (filled circles) compared to the best-fitting spectroscopic orbit (solid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ECF43-4D86-4274-8177-B8C2FC55E0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591–606,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Upper panel: Scargle periodogram of the RVs of SDSS J0043 measured using a single Gaussian with width 1500 km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Upper panel: Scargle periodogram of the RVs of SDSS J0043 measured using a single Gaussian with width 1500 km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2024-04-26T19:33:01Z</dcterms:modified>
</cp:coreProperties>
</file>