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4511-3947-4AA4-A281-455409D6AF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89FE56-FEC4-43F7-BDD2-5D898FD42C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No. of chains of measles transmission of each duration (in generations) for the 43 chains involving &gt;1 case, by identified link to importation. United States, 1997–1999.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C27B5-120F-4D12-8C35-4DB19B35A39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No. of chains of measles transmission of each size, by identified link to importation. United States, 1997–1999.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C27B5-120F-4D12-8C35-4DB19B35A39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Expected distribution of the duration (in generations) of chains of transmission produced by an imported case at different values of the effective reproduction number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C27B5-120F-4D12-8C35-4DB19B35A39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Expected distribution of the size of chain of transmission produced by an imported case at different values of the effective reproduction number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C27B5-120F-4D12-8C35-4DB19B35A39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Estimates of the reproduction number, R, for measles in the United States, according to the 3 estimation methods, 1997–1999.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C27B5-120F-4D12-8C35-4DB19B35A39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Frequency distribution of number of cases in chains with at least 3 cases: observed (United States. 1997–1999) and expected (R = 0.63).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C27B5-120F-4D12-8C35-4DB19B35A39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Frequency distribution of number of generations of spread in chains with at least two generations of spread: observed (United States, 1997–1999) and expected (ff = 0.63).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C27B5-120F-4D12-8C35-4DB19B35A39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Table4. </a:t>
            </a:r>
            <a:r>
              <a:rPr lang="en-US" altLang="en-US">
                <a:latin typeface="Arial" pitchFamily="34" charset="0"/>
                <a:ea typeface="Arial" pitchFamily="34" charset="0"/>
              </a:rPr>
              <a:t>Sensitivity analyses for minimum chain size used to estimate the reproduction number, R,for measles in the United States, for all chains and for only those with an identified link to importation, 1997–1999.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C27B5-120F-4D12-8C35-4DB19B35A39C}"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5. </a:t>
            </a:r>
            <a:r>
              <a:rPr lang="en-US" altLang="en-US">
                <a:latin typeface="Arial" pitchFamily="34" charset="0"/>
                <a:ea typeface="Arial" pitchFamily="34" charset="0"/>
              </a:rPr>
              <a:t>Sensitivity analyses for minimum number of generations of spread used to estimate the reproduction number, R, for measles in the United States, for all chains and for only those with an identified link to importation, 1997–1999.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C27B5-120F-4D12-8C35-4DB19B35A39C}"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7769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7769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37769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37769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37769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6/37769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86/37769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86/377695"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86/377695"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Supplement_1, May 2004, Pages S36–S42, </a:t>
            </a:r>
            <a:r>
              <a:rPr lang="en-US" altLang="en-US" sz="1000">
                <a:solidFill>
                  <a:srgbClr val="333333"/>
                </a:solidFill>
                <a:hlinkClick r:id="rId3"/>
              </a:rPr>
              <a:t>https://doi.org/10.1086/377695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No. of chains of measles transmission of each duration (in generations) for the 43 chains involving &gt;1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181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Supplement_1, May 2004, Pages S36–S42, </a:t>
            </a:r>
            <a:r>
              <a:rPr lang="en-US" altLang="en-US" sz="1000">
                <a:solidFill>
                  <a:srgbClr val="333333"/>
                </a:solidFill>
                <a:hlinkClick r:id="rId3"/>
              </a:rPr>
              <a:t>https://doi.org/10.1086/377695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No. of chains of measles transmission of each size, by identified link to importation. United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52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Supplement_1, May 2004, Pages S36–S42, </a:t>
            </a:r>
            <a:r>
              <a:rPr lang="en-US" altLang="en-US" sz="1000">
                <a:solidFill>
                  <a:srgbClr val="333333"/>
                </a:solidFill>
                <a:hlinkClick r:id="rId3"/>
              </a:rPr>
              <a:t>https://doi.org/10.1086/377695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Expected distribution of the duration (in generations) of chains of transmission produced by an imported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931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Supplement_1, May 2004, Pages S36–S42, </a:t>
            </a:r>
            <a:r>
              <a:rPr lang="en-US" altLang="en-US" sz="1000">
                <a:solidFill>
                  <a:srgbClr val="333333"/>
                </a:solidFill>
                <a:hlinkClick r:id="rId3"/>
              </a:rPr>
              <a:t>https://doi.org/10.1086/377695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Expected distribution of the size of chain of transmission produced by an imported case at different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237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Supplement_1, May 2004, Pages S36–S42, </a:t>
            </a:r>
            <a:r>
              <a:rPr lang="en-US" altLang="en-US" sz="1000">
                <a:solidFill>
                  <a:srgbClr val="333333"/>
                </a:solidFill>
                <a:hlinkClick r:id="rId3"/>
              </a:rPr>
              <a:t>https://doi.org/10.1086/377695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Estimates of the reproduction number, R, for measles in the United States, according to the 3 estimation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06966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Supplement_1, May 2004, Pages S36–S42, </a:t>
            </a:r>
            <a:r>
              <a:rPr lang="en-US" altLang="en-US" sz="1000">
                <a:solidFill>
                  <a:srgbClr val="333333"/>
                </a:solidFill>
                <a:hlinkClick r:id="rId3"/>
              </a:rPr>
              <a:t>https://doi.org/10.1086/377695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Frequency distribution of number of cases in chains with at least 3 cases: observed (United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305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Supplement_1, May 2004, Pages S36–S42, </a:t>
            </a:r>
            <a:r>
              <a:rPr lang="en-US" altLang="en-US" sz="1000">
                <a:solidFill>
                  <a:srgbClr val="333333"/>
                </a:solidFill>
                <a:hlinkClick r:id="rId3"/>
              </a:rPr>
              <a:t>https://doi.org/10.1086/377695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Frequency distribution of number of generations of spread in chains with at least two generations of spread: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796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Supplement_1, May 2004, Pages S36–S42, </a:t>
            </a:r>
            <a:r>
              <a:rPr lang="en-US" altLang="en-US" sz="1000">
                <a:solidFill>
                  <a:srgbClr val="333333"/>
                </a:solidFill>
                <a:hlinkClick r:id="rId3"/>
              </a:rPr>
              <a:t>https://doi.org/10.1086/377695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Table4. </a:t>
            </a:r>
            <a:r>
              <a:rPr lang="en-US" altLang="en-US" b="0"/>
              <a:t>Sensitivity analyses for minimum chain size used to estimate the reproduction number, R,for measles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0908"/>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Supplement_1, May 2004, Pages S36–S42, </a:t>
            </a:r>
            <a:r>
              <a:rPr lang="en-US" altLang="en-US" sz="1000">
                <a:solidFill>
                  <a:srgbClr val="333333"/>
                </a:solidFill>
                <a:hlinkClick r:id="rId3"/>
              </a:rPr>
              <a:t>https://doi.org/10.1086/377695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5. </a:t>
            </a:r>
            <a:r>
              <a:rPr lang="en-US" altLang="en-US" b="0"/>
              <a:t>Sensitivity analyses for minimum number of generations of spread used to estimate the reproduction number, 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table 2. No. of chains of measles transmission of each duration (in generations) for the 43 chains involving &gt;1 case, ...</vt:lpstr>
      <vt:lpstr>Table 1. No. of chains of measles transmission of each size, by identified link to importation. United States, ...</vt:lpstr>
      <vt:lpstr>Figure 2. Expected distribution of the duration (in generations) of chains of transmission produced by an imported case ...</vt:lpstr>
      <vt:lpstr>Figure 1. Expected distribution of the size of chain of transmission produced by an imported case at different values ...</vt:lpstr>
      <vt:lpstr>Table 3. Estimates of the reproduction number, R, for measles in the United States, according to the 3 estimation ...</vt:lpstr>
      <vt:lpstr>Figure 3. Frequency distribution of number of cases in chains with at least 3 cases: observed (United States. ...</vt:lpstr>
      <vt:lpstr>Figure 4. Frequency distribution of number of generations of spread in chains with at least two generations of spread: ...</vt:lpstr>
      <vt:lpstr>Table4. Sensitivity analyses for minimum chain size used to estimate the reproduction number, R,for measles in the ...</vt:lpstr>
      <vt:lpstr>Table 5. Sensitivity analyses for minimum number of generations of spread used to estimate the reproduction number, 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2024-04-26T12:21:33Z</dcterms:modified>
</cp:coreProperties>
</file>