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2BBD0-6436-4EEE-999D-051B0BBEB9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DED6A9-9CEA-4528-87F5-90C1BDA6FB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563E1-5744-4FCA-804C-22F8AC79FA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2024-04-26T19:50:09Z</dcterms:modified>
</cp:coreProperties>
</file>