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05D69-70EC-443C-B93E-885AFB054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770E1-11E2-4910-910D-A6114457E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3657A-B737-4A8A-A64E-DEB6F0641D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2024-04-26T11:28:37Z</dcterms:modified>
</cp:coreProperties>
</file>