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873B7-B13C-4708-B376-2CC00A708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FD780-02BB-43AA-9297-E8E461A13E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sharpens DS of membrane potential response. (A) E/I ratios for responses at preferred and null directions. Data points for the same cell are connected with a line. ***P = 1.7e-4, one-tailed paired t-test, n = 12. Solid symbols represent mean ± SD. (B) Temporal overlap indices for excitatory and inhibitory responses at preferred and null directions (P = 0.12, two-tailed paired t-test, n = 12). Inset, superimposed normalized excitatory and inhibitory conductances evoked by the same moving bar in an example cell. Scale: 0.5 s. (C) DSI of excitatory input (Exc), derived Vm response when only excitation is present (Vm_D(E)), derived Vm response when both excitation and inhibition are present (Vm_D(E + I)) and of recorded membrane potential response (Vm_R). ***P &lt; 0.001, one-way ANOVA and post hoc test, n = 12. Data from the same cell were connected. DSI of Exc is not significantly different from that of Vm_D(E + I) or Vm_R.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94780-CBCF-43BA-8D9A-85A7049EBB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2466–2477,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Inhibition sharpens DS of membrane potential response. (A) E/I ratios for responses at preferred and null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Inhibition sharpens DS of membrane potential response. (A) E/I ratios for responses at preferred and null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2024-04-27T04:06:57Z</dcterms:modified>
</cp:coreProperties>
</file>