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EAC980-04ED-45B5-B660-1131D5BC68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3782F0-EC59-42C1-B0E9-E4913F3E9C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D60BC-7068-4E65-A74F-5BB156F07E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2024-04-26T10:19:39Z</dcterms:modified>
</cp:coreProperties>
</file>