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B8E4CE8-3A20-4DC8-BD12-05DDAB83830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0FFA53C-AF21-42A5-A4FC-9A4697AADE9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comparison between HIV+ individuals and HA participants in the percentage of correct recognition responses given for each specific emotion *Significant differences (p &lt; .05) in distribution of correct response were calculated by Mann–Whitney U-test. Y axis represents % of correct response.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F99B11-6F20-43C9-8264-35838F16F1C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rclin/acw02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Arch Clin Neuropsychol</a:t>
            </a:r>
            <a:r>
              <a:rPr lang="en-US" altLang="en-US" sz="1000">
                <a:solidFill>
                  <a:srgbClr val="333333"/>
                </a:solidFill>
              </a:rPr>
              <a:t>, Volume 31, Issue 5, August 2016, Pages 401–410,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https://doi.org/10.1093/arclin/acw023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 1. </a:t>
            </a:r>
            <a:r>
              <a:rPr lang="en-US" altLang="en-US" b="0"/>
              <a:t>The comparison between HIV+ individuals and HA participants in the percentage of correct recognition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7050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Fig. 1. The comparison between HIV+ individuals and HA participants in the percentage of correct recognition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2024-04-26T20:52:11Z</dcterms:modified>
</cp:coreProperties>
</file>