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52F7A1-D1D9-4203-95F7-018DEB83D6C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A10BF40-A99F-4ED8-856F-99172CF798A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Main effect of action observation. (A) Statistical parametric map (SPM) of a random effects analysis of the main effect of action (GC 1; N = 14). Colored voxels are more active during observation of all actions compared with all control stimuli. Activated voxels are projected onto a rendered view of the canonical Montreal Neurological Institute brain template (colored orange to yellow). (B) Activation pattern identical to that in (A), projected onto the flattened left and right hemisphere of the PALS atlas (Van Essen 2005). preCS, precentral sulcus; SFS, superior frontal sulcus; IFS, inferior frontal sulcus; CS, central sulcus; SF, Sylvian fissure; STS, superior temporal sulcus; ITS, inferior temporal sulcus; OTS, occipitotemporal sulcus; Cols, collateral sulcus; IPS, intraparietal sulcus; and POS, parietooccipital sulcus.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A6AFB74-F173-4825-B675-EFCD763093C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8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12, December 2012, Pages 2930–2942, </a:t>
            </a:r>
            <a:r>
              <a:rPr lang="en-US" altLang="en-US" sz="1000">
                <a:solidFill>
                  <a:srgbClr val="333333"/>
                </a:solidFill>
                <a:hlinkClick r:id="rId3"/>
              </a:rPr>
              <a:t>https://doi.org/10.1093/cercor/bhr382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Main effect of action observation. (A) Statistical parametric map (SPM) of a random effects analysis of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Main effect of action observation. (A) Statistical parametric map (SPM) of a random effects analysis of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2024-09-19T05:45:08Z</dcterms:modified>
</cp:coreProperties>
</file>