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FD9BB-4E72-4E4B-9B9A-441B80E15C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7E275F-483B-4D56-8215-18669929A1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Schematic models of intrinsic functional organization. (A) Diagram illustrates distributions of synaptic inputs onto a pair of prefrontal neurons. (B) Distributions of posterior parietal inputs. Parietal neurons may integrate inputs over a shorter range of distances compared with prefrontal neurons. (C) An alternative model for posterior parietal organization. Spatial distribution of inputs is identical to prefrontal cortex, but long distance connections exhibit proportionally lower functional strengths (represented with dotted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6A73D7-21D0-4964-AD3B-1627B61746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2334–2349, </a:t>
            </a:r>
            <a:r>
              <a:rPr lang="en-US" altLang="en-US" sz="1000">
                <a:solidFill>
                  <a:srgbClr val="333333"/>
                </a:solidFill>
                <a:hlinkClick r:id="rId3"/>
              </a:rPr>
              <a:t>https://doi.org/10.1093/cercor/bht087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Schematic models of intrinsic functional organization. (A) Diagram illustrates distributions of synaptic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Schematic models of intrinsic functional organization. (A) Diagram illustrates distributions of synaptic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2024-04-27T02:19:20Z</dcterms:modified>
</cp:coreProperties>
</file>