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B12CB-8595-496C-A2D6-C021F2B6BA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F9A9D-43CA-41E3-BBED-B28A7BC5A4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86C9A-ADD1-4ABC-B96B-20F4A15EEE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2024-04-26T20:14:21Z</dcterms:modified>
</cp:coreProperties>
</file>