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485BC9-684F-4818-BF79-FEFEFA624E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E422D6-51BB-45A5-8C12-D3890F51AE7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Average Production of Flexible and Inflexible agents, $K_{F}(s)$and$K_{I}(s)$: Because ${f}$(${b}$) is concave, flexible workers are always more productive than the average inflexible worker. Of course, in each state there is always an inflexible worker who is as productive as the flexible workers 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A8EAD-ED3A-4D68-9F6A-3EB96EC617D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Value of equity (upper panel) and total dividends (lower panel) as a function of ${s}$
The vertical dashed line marks $\bar s,$ the average value of the state variable.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A8EAD-ED3A-4D68-9F6A-3EB96EC617D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Expected return: Expected return on the firm’s stock (solid blue line) and the (short) risk free rate (dotted red line). The vertical dashed line marks $\bar s,$ the average value of the state variable.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A8EAD-ED3A-4D68-9F6A-3EB96EC617D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Volatility: The blue solid curve is firm volatility ($\frac{{V'}}{V}\sigma (s)$), the red dashed curve is consumption growth volatility ($\frac{{{K_{tot'}}}}{{{V_{tot}}}}\sigma (s)$), and the grey dotted line is interest rate volatility. The vertical dashed line marks $\bar s,$ the average value of the state variable.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A8EAD-ED3A-4D68-9F6A-3EB96EC617D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Sensitivity of the Equilibrium to the Initial State: The blue solid curve is the equilibrium share of wealth of the inflexible worker at ${t=0},$${\rm \eta},$ as a function of the initial ${s_0}.$ The red dashed curve is the inflexible agent’s aggregate share of total productivity at time 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A8EAD-ED3A-4D68-9F6A-3EB96EC617D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Switching strategy of a flexible agent who faces switching costs of 1% of net wealth: The thick blue line corresponds to the chosen ${b},$ as a function of ${s},$ the state in which the switch occurred. For a given ${b},$ the states within the switch-lines are states where the costs outweigh the benefits of a switch. When a switch-line is touched, the flexible agent switches to the ${b}$ (on the thick blue line) that corresponds to the current state. The thin red line is the ${b}$ chosen by a flexible agent who faces no switching costs.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Society for Financial Studies.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5A8EAD-ED3A-4D68-9F6A-3EB96EC617DC}"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apstu/rat0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rapstu/rat0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rapstu/rat00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rapstu/rat00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rapstu/rat00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rapstu/rat003"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3, Issue 1, June 2013, Pages 1–37, </a:t>
            </a:r>
            <a:r>
              <a:rPr lang="en-US" altLang="en-US" sz="1000">
                <a:solidFill>
                  <a:srgbClr val="333333"/>
                </a:solidFill>
                <a:hlinkClick r:id="rId3"/>
              </a:rPr>
              <a:t>https://doi.org/10.1093/rapstu/rat003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Average Production of Flexible and Inflexible agents, $K_{F}(s)$and$K_{I}(s)$: Because ${f}$(${b}$)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6334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3, Issue 1, June 2013, Pages 1–37, </a:t>
            </a:r>
            <a:r>
              <a:rPr lang="en-US" altLang="en-US" sz="1000">
                <a:solidFill>
                  <a:srgbClr val="333333"/>
                </a:solidFill>
                <a:hlinkClick r:id="rId3"/>
              </a:rPr>
              <a:t>https://doi.org/10.1093/rapstu/rat003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Value of equity (upper panel) and total dividends (lower panel) as a function of ${s}$
The vertical dashed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4740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3, Issue 1, June 2013, Pages 1–37, </a:t>
            </a:r>
            <a:r>
              <a:rPr lang="en-US" altLang="en-US" sz="1000">
                <a:solidFill>
                  <a:srgbClr val="333333"/>
                </a:solidFill>
                <a:hlinkClick r:id="rId3"/>
              </a:rPr>
              <a:t>https://doi.org/10.1093/rapstu/rat003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Expected return: Expected return on the firm’s stock (solid blue line) and the (short) risk free rate (dotted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301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3, Issue 1, June 2013, Pages 1–37, </a:t>
            </a:r>
            <a:r>
              <a:rPr lang="en-US" altLang="en-US" sz="1000">
                <a:solidFill>
                  <a:srgbClr val="333333"/>
                </a:solidFill>
                <a:hlinkClick r:id="rId3"/>
              </a:rPr>
              <a:t>https://doi.org/10.1093/rapstu/rat003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Volatility: The blue solid curve is firm volatility ($\frac{{V'}}{V}\sigma (s)$), the red dashed curve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2301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3, Issue 1, June 2013, Pages 1–37, </a:t>
            </a:r>
            <a:r>
              <a:rPr lang="en-US" altLang="en-US" sz="1000">
                <a:solidFill>
                  <a:srgbClr val="333333"/>
                </a:solidFill>
                <a:hlinkClick r:id="rId3"/>
              </a:rPr>
              <a:t>https://doi.org/10.1093/rapstu/rat003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Sensitivity of the Equilibrium to the Initial State: The blue solid curve is the equilibrium share of wealth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6898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Asset Pric Stud</a:t>
            </a:r>
            <a:r>
              <a:rPr lang="en-US" altLang="en-US" sz="1000">
                <a:solidFill>
                  <a:srgbClr val="333333"/>
                </a:solidFill>
              </a:rPr>
              <a:t>, Volume 3, Issue 1, June 2013, Pages 1–37, </a:t>
            </a:r>
            <a:r>
              <a:rPr lang="en-US" altLang="en-US" sz="1000">
                <a:solidFill>
                  <a:srgbClr val="333333"/>
                </a:solidFill>
                <a:hlinkClick r:id="rId3"/>
              </a:rPr>
              <a:t>https://doi.org/10.1093/rapstu/rat003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Switching strategy of a flexible agent who faces switching costs of 1% of net wealth: The thick blue line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92300" y="1371600"/>
            <a:ext cx="53589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Average Production of Flexible and Inflexible agents, $K_{F}(s)$and$K_{I}(s)$: Because ${f}$(${b}$) is ...</vt:lpstr>
      <vt:lpstr>Figure 2 Value of equity (upper panel) and total dividends (lower panel) as a function of ${s}$
The vertical dashed ...</vt:lpstr>
      <vt:lpstr>Figure 3 Expected return: Expected return on the firm’s stock (solid blue line) and the (short) risk free rate (dotted ...</vt:lpstr>
      <vt:lpstr>Figure 4 Volatility: The blue solid curve is firm volatility ($\frac{{V'}}{V}\sigma (s)$), the red dashed curve is ...</vt:lpstr>
      <vt:lpstr>Figure 5 Sensitivity of the Equilibrium to the Initial State: The blue solid curve is the equilibrium share of wealth ...</vt:lpstr>
      <vt:lpstr>Figure 6 Switching strategy of a flexible agent who faces switching costs of 1% of net wealth: The thick blue line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2024-04-26T23:46:00Z</dcterms:modified>
</cp:coreProperties>
</file>