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F0F6C0-8F7C-41FB-8180-641C00241D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5E5D9E-69BF-4A2E-A535-46EF6724B9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2871D3-C250-4696-A46A-D47902C046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2024-05-08T22:59:10Z</dcterms:modified>
</cp:coreProperties>
</file>