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9A9789-4023-4C68-8B53-E5ED15AF576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189F2F-B751-4048-A081-77E74C71F6F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5B0651-477F-4C8F-B937-7DB2F1C273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2024-09-19T00:42:53Z</dcterms:modified>
</cp:coreProperties>
</file>