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ED5198-B5A0-47BC-A984-6612F314B2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4D7A50-2F8F-44B9-969C-DDEEBFED79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C610FA-B23B-472B-9CF8-0F0166BB61C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2024-09-20T23:11:21Z</dcterms:modified>
</cp:coreProperties>
</file>