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A9197F-4297-42C3-928F-A46D7836D6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BEF6B-1AF4-4F5F-ACF6-9E34213B8B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26. </a:t>
            </a:r>
            <a:r>
              <a:rPr lang="en-US" altLang="en-US">
                <a:latin typeface="Arial" pitchFamily="34" charset="0"/>
                <a:ea typeface="Arial" pitchFamily="34" charset="0"/>
              </a:rPr>
              <a:t>Flow diagram of the flux prediction.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24F26-EF60-437A-A4D3-6942102F4E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26. </a:t>
            </a:r>
            <a:r>
              <a:rPr lang="en-US" altLang="en-US" b="0"/>
              <a:t>Flow diagram of the flux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26. Flow diagram of the flux prediction.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2024-09-20T18:02:34Z</dcterms:modified>
</cp:coreProperties>
</file>