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9DF498-C16C-4264-8890-AD92AD5B43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87293D-4D3E-4757-A881-4B071C6F56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26. </a:t>
            </a:r>
            <a:r>
              <a:rPr lang="en-US" altLang="en-US">
                <a:latin typeface="Arial" pitchFamily="34" charset="0"/>
                <a:ea typeface="Arial" pitchFamily="34" charset="0"/>
              </a:rPr>
              <a:t>Flow diagram of the flux prediction.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D757B-22F6-4796-89F5-BEBE9B69ED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26. </a:t>
            </a:r>
            <a:r>
              <a:rPr lang="en-US" altLang="en-US" b="0"/>
              <a:t>Flow diagram of the flux prediction.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26. Flow diagram of the flux prediction.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2024-05-10T15:21:00Z</dcterms:modified>
</cp:coreProperties>
</file>