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A9197F-4297-42C3-928F-A46D7836D6F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CBEF6B-1AF4-4F5F-ACF6-9E34213B8B3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26. </a:t>
            </a:r>
            <a:r>
              <a:rPr lang="en-US" altLang="en-US">
                <a:latin typeface="Arial" pitchFamily="34" charset="0"/>
                <a:ea typeface="Arial" pitchFamily="34" charset="0"/>
              </a:rPr>
              <a:t>Flow diagram of the flux prediction.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B24F26-EF60-437A-A4D3-6942102F4E0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v05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2015, Issue 5, May 2015, 053C01, </a:t>
            </a:r>
            <a:r>
              <a:rPr lang="en-US" altLang="en-US" sz="1000">
                <a:solidFill>
                  <a:srgbClr val="333333"/>
                </a:solidFill>
                <a:hlinkClick r:id="rId3"/>
              </a:rPr>
              <a:t>https://doi.org/10.1093/ptep/ptv054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26. </a:t>
            </a:r>
            <a:r>
              <a:rPr lang="en-US" altLang="en-US" b="0"/>
              <a:t>Flow diagram of the flux prediction.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26. Flow diagram of the flux prediction.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2024-09-20T18:02:34Z</dcterms:modified>
</cp:coreProperties>
</file>