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F847D-907D-46E3-B1A2-1C443E1203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B454C-8C4A-48FE-AB01-20FF0B5EB9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expressed as odds ratio (95% confidence interval) between occupation- and leisure-time-related PA and risk of myocardial infarction, with different adjustment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3C358A-87C1-4591-9796-84EEAB3259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4, February 2012, Pages 452–466,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Association expressed as odds ratio (95% confidence interval) between occupation- and leisure-time-related PA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Association expressed as odds ratio (95% confidence interval) between occupation- and leisure-time-related PA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2024-04-26T06:09:39Z</dcterms:modified>
</cp:coreProperties>
</file>