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7C3021-6951-471E-AE9A-96EFFDBE90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F630DF-AD22-47D5-B7B2-00AE19F8B1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Representative immunocytochemical staining of the NPY innervation of the uncinate nucleus showing the three different types: (A) typical horse-shoe shape, in which fornix fibers do not completely bisect the nucleus, (B) the two subdivisions of the Un clearly divided by fornix fibers, originally called INAH3 and INAH4 and (C) the nucleus as just one part, considered to be the INAH4 (A NBB # 98031 man 33 years old, B NBB # 98006 man 50 years old, C NBB # 91009 woman 36 years old. INAH3 and 4: interstitial nuclei of the anterior hypothalamus 3 and 4, 3V: third ventricle. Scale bar = 250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08D60E-2705-4176-9AF9-376494489A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2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3132–3146, </a:t>
            </a:r>
            <a:r>
              <a:rPr lang="en-US" altLang="en-US" sz="1000">
                <a:solidFill>
                  <a:srgbClr val="333333"/>
                </a:solidFill>
                <a:hlinkClick r:id="rId3"/>
              </a:rPr>
              <a:t>https://doi.org/10.1093/brain/awn276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Representative immunocytochemical staining of the NPY innervation of the uncinate nucleus showing the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Representative immunocytochemical staining of the NPY innervation of the uncinate nucleus showing the three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2024-04-26T08:21:20Z</dcterms:modified>
</cp:coreProperties>
</file>