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015846-38A1-4775-BBA9-8375F3766C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BDCECC-9DB3-47C1-8581-811A5D88ED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Lp(a) on PAF-induced platelet aggregation in PRP. (A) Bar-graph showing the % inhibition of platelet aggregation in the absence (open bars) or in the presence of aspirin and CP/CPK (closed bars). Values represent the mean±S.D., from four different platelet and Lp(a) preparations. (B) Representative aggregation curves illustrating the dose-dependent inhibitory effect of Lp(a) on platelet aggregation induced by 25 nM PAF. (C) Representative aggregation curves illustrating the dose-dependent inhibitory effect of Lp(a) on platelet aggregation induced by 25 nM PAF, in the presence of aspirin and CP/CPK.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74D3E3-6B31-40F6-A97C-5E215CF802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3.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1, July 2004, Pages 130–138,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https://doi.org/10.1016/j.cardiores.2004.03.005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Effect of Lp(a) on PAF-induced platelet aggregation in PRP. (A) Bar-graph showing the % inhibition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Effect of Lp(a) on PAF-induced platelet aggregation in PRP. (A) Bar-graph showing the % inhibition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2024-04-27T00:36:04Z</dcterms:modified>
</cp:coreProperties>
</file>