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A400C-43CF-4B81-A5EB-CCF894F8F7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36310-BA9D-41DD-9360-5FA9E8C174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10E1B-BF8C-4555-955E-1BC25E86FA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2024-04-26T20:18:23Z</dcterms:modified>
</cp:coreProperties>
</file>