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5D92A-87E2-49FB-B497-7FEEB2C36E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3A0FE9-B7FD-4899-BE83-1A87CDAD486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CBBC7-4D68-4DC5-BF73-010D971218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2024-04-26T07:24:24Z</dcterms:modified>
</cp:coreProperties>
</file>