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E9993-9E19-4DD4-80C8-E1491040BF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128AB-5205-4483-83BC-7575CB72E9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Cross-reactivity of maize RIPs. Equal amounts of proRIP1 purified from kernels (lane 1) and rproRIP2 made in E. coli (lane 2) were fractionated by SDS-PAGE, electroblotted, and incubated with anti-proRIP1 antibodies as described by Bass et al. (1992). Immunodetection was with an alkaline phosphatase colorimetric assay.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Journal of Experimental Botany, Vol. 55, No. 406, © Society for Experimental Biology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937E98-E5A4-4E52-89A9-218AA71CE3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h2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55, Issue 406, October 2004, Pages 2219–2233,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https://doi.org/10.1093/jxb/erh243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Cross-reactivity of maize RIPs. Equal amounts of proRIP1 purified from kernels (lane 1) and rproRIP2 made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Cross-reactivity of maize RIPs. Equal amounts of proRIP1 purified from kernels (lane 1) and rproRIP2 made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2024-04-26T11:29:08Z</dcterms:modified>
</cp:coreProperties>
</file>