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9A6668-B058-43A0-B07D-B7029695471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4980FB-E786-4A29-90D7-7D8F5006B97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Examples of position–velocity plots of joints. Examples of position–velocity plots of individual joints in the x- and y-planes (left wrist, right shoulder and right knee). Solid curves indicate biological motion stimuli. Dashed curves indicate control stimuli. Values are normalized such that the maximum height of the stimuli is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5E4CE1-C2E2-45FE-903C-5B296CF7A57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7.77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7, July 2002, Pages 772–782, </a:t>
            </a:r>
            <a:r>
              <a:rPr lang="en-US" altLang="en-US" sz="1000">
                <a:solidFill>
                  <a:srgbClr val="333333"/>
                </a:solidFill>
                <a:hlinkClick r:id="rId3"/>
              </a:rPr>
              <a:t>https://doi.org/10.1093/cercor/12.7.772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Examples of position–velocity plots of joints. Examples of position–velocity plots of individual joints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Examples of position–velocity plots of joints. Examples of position–velocity plots of individual joints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2024-04-26T21:40:44Z</dcterms:modified>
</cp:coreProperties>
</file>