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F469A-59A3-4276-96F9-8F81493E43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26E26-95A2-4900-97C0-D1760743C0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constructing a sense-tagged corpus (STC(W)) for a specified word W from MEDLINE abstracts based on UMLS conceptual relations. CMA(W) consists of MEDLINE abstracts that contain W. The conceptual relations of W are acquired through the UMLS. Conceptual relatives of W (i.e., terms have conceptual relations with W) in each abstract are automatically identified using a program we developed called CRMap. The sense-tagged corpus STC(W) is derived using the majority vote of associated senses of identified conceptual relatives. Supervised learning is then used to automatically construct a WSD classifier for 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BFBE5-CC67-4EB4-8820-267BC305EB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9, Issue 6, November 2002, Pages 621–636,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process of constructing a sense-tagged corpus (STC(W)) for a specified word W from MEDLINE abstracts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process of constructing a sense-tagged corpus (STC(W)) for a specified word W from MEDLINE abstracts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2024-04-26T23:09:28Z</dcterms:modified>
</cp:coreProperties>
</file>