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D0BBA4-BE83-44AE-9FE4-4F20D3F8F4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17439-6C6B-4854-A34F-0B2E7F1418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Condensate amplitudes |ψ|2 and |ψ′0|2, Eq. (25), and the final flow velocity vfin, Eq. (27), in superfluid 4He plotted as functions of the flow velocity for various temperatures. Vertical arrows indicate vc2. Velocities are scaled by the values of the Landau critical velocities vcL(t=0.5)=59m s−1 and vcL(t=0.1)=55m s−1, and the condensates are normalized to the condensate amplitude in the superfluid at rest.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77C678-2A1B-41E9-8D75-94D7D9E951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8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2, February 2017, 023D01, </a:t>
            </a:r>
            <a:r>
              <a:rPr lang="en-US" altLang="en-US" sz="1000">
                <a:solidFill>
                  <a:srgbClr val="333333"/>
                </a:solidFill>
                <a:hlinkClick r:id="rId3"/>
              </a:rPr>
              <a:t>https://doi.org/10.1093/ptep/ptw182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Condensate amplitudes |ψ|2 and |ψ′0|2, Eq. (25), and the final flow velocity vfin, Eq. (27), in superfluid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29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Condensate amplitudes |ψ|2 and |ψ′0|2, Eq. (25), and the final flow velocity vfin, Eq. (27), in superfluid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2024-04-26T15:11:50Z</dcterms:modified>
</cp:coreProperties>
</file>