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C6D3B6-5306-4D49-B284-9C9488B76D6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D09806-0969-4E32-AEBA-A139AF42694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distributions of HSE-up and HSE-down measures at five different radius thresholds. The five radius rd cutoffs are selected as 8Å, 10Å, 12Å, 13Å and 14Å, which are represented by dotted, dashed, dot-and-dashed, solid and short-dashed lines,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4099F-1F47-418D-A2E7-CE3BBD9F359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Two-dimensional distribution of the HSE measures for all residues in our dataset. The x-axis and y-axis indicate the HSE-up and HSE-down measures, respectively. The values in the color legend denote the numbers of residues with the corresponding HSE measures.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4099F-1F47-418D-A2E7-CE3BBD9F359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distributions of the HSE-up and HSE-down measures according to three secondary structures: α-helix (H), β-strand (E) and coil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4099F-1F47-418D-A2E7-CE3BBD9F359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The relationships between HSE-up, HSE-down and ASA. HSE-up and HSE-down values are defined with a radius cutoff rd=13Å. Error bars represent the SDs.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4099F-1F47-418D-A2E7-CE3BBD9F359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The MAEs for residues of different HSE measures. A is for HSE-up while B is for HSE-down.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4099F-1F47-418D-A2E7-CE3BBD9F359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The predicted and observed HSE-up, HSE-down and CN profiles for the E.coli peptide Deformylase (PDF) bound to Formate (PDB code: 1xeo, chain A). For each subfigure, the predicted profile is at the left and the structural mapping with gradient from the best (red) to the worst prediction (blue) is at the right. The predicted and observed HSE and CN values are represented by dashed red and solid blue lines,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C4099F-1F47-418D-A2E7-CE3BBD9F359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n22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n22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n2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n22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n22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informatics/btn22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1489–1497, </a:t>
            </a:r>
            <a:r>
              <a:rPr lang="en-US" altLang="en-US" sz="1000">
                <a:solidFill>
                  <a:srgbClr val="333333"/>
                </a:solidFill>
                <a:hlinkClick r:id="rId3"/>
              </a:rPr>
              <a:t>https://doi.org/10.1093/bioinformatics/btn222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distributions of HSE-up and HSE-down measures at five different radius thresholds. The five radius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067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1489–1497, </a:t>
            </a:r>
            <a:r>
              <a:rPr lang="en-US" altLang="en-US" sz="1000">
                <a:solidFill>
                  <a:srgbClr val="333333"/>
                </a:solidFill>
                <a:hlinkClick r:id="rId3"/>
              </a:rPr>
              <a:t>https://doi.org/10.1093/bioinformatics/btn222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Two-dimensional distribution of the HSE measures for all residues in our dataset. The x-axis and y-axis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515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1489–1497, </a:t>
            </a:r>
            <a:r>
              <a:rPr lang="en-US" altLang="en-US" sz="1000">
                <a:solidFill>
                  <a:srgbClr val="333333"/>
                </a:solidFill>
                <a:hlinkClick r:id="rId3"/>
              </a:rPr>
              <a:t>https://doi.org/10.1093/bioinformatics/btn222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distributions of the HSE-up and HSE-down measures according to three secondary structures: α-helix (H),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8855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1489–1497, </a:t>
            </a:r>
            <a:r>
              <a:rPr lang="en-US" altLang="en-US" sz="1000">
                <a:solidFill>
                  <a:srgbClr val="333333"/>
                </a:solidFill>
                <a:hlinkClick r:id="rId3"/>
              </a:rPr>
              <a:t>https://doi.org/10.1093/bioinformatics/btn222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The relationships between HSE-up, HSE-down and ASA. HSE-up and HSE-down values are defined with a radius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19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1489–1497, </a:t>
            </a:r>
            <a:r>
              <a:rPr lang="en-US" altLang="en-US" sz="1000">
                <a:solidFill>
                  <a:srgbClr val="333333"/>
                </a:solidFill>
                <a:hlinkClick r:id="rId3"/>
              </a:rPr>
              <a:t>https://doi.org/10.1093/bioinformatics/btn222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The MAEs for residues of different HSE measures. A is for HSE-up while B is for HSE-down.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3432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13, July 2008, Pages 1489–1497, </a:t>
            </a:r>
            <a:r>
              <a:rPr lang="en-US" altLang="en-US" sz="1000">
                <a:solidFill>
                  <a:srgbClr val="333333"/>
                </a:solidFill>
                <a:hlinkClick r:id="rId3"/>
              </a:rPr>
              <a:t>https://doi.org/10.1093/bioinformatics/btn222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The predicted and observed HSE-up, HSE-down and CN profiles for the E.coli peptide Deformylase (PDF) bound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024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The distributions of HSE-up and HSE-down measures at five different radius thresholds. The five radius ...</vt:lpstr>
      <vt:lpstr>Fig. 2. Two-dimensional distribution of the HSE measures for all residues in our dataset. The x-axis and y-axis ...</vt:lpstr>
      <vt:lpstr>Fig. 3. The distributions of the HSE-up and HSE-down measures according to three secondary structures: α-helix (H), ...</vt:lpstr>
      <vt:lpstr>Fig. 4. The relationships between HSE-up, HSE-down and ASA. HSE-up and HSE-down values are defined with a radius ...</vt:lpstr>
      <vt:lpstr>Fig. 5. The MAEs for residues of different HSE measures. A is for HSE-up while B is for HSE-down.
</vt:lpstr>
      <vt:lpstr>Fig. 6. The predicted and observed HSE-up, HSE-down and CN profiles for the E.coli peptide Deformylase (PDF) bound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2024-04-26T17:08:30Z</dcterms:modified>
</cp:coreProperties>
</file>