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0D5AB2-7C8D-49B3-BC8C-052FDF438C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D6E050-CB55-4D65-B555-0A0FF65BA0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4. Antagonism of mGlu5 significantly impairs working and reference memory. (A) Animals were placed in an eight-arm radial maze with four baited arms. (B–D) Daily application of MPEP (1.8 µg, n = 7) resulted in a significant increase in performance errors with regard to reference (B), working (C) and double working and reference memory (C) compared to vehicle injected controls (n = 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6EB636-F0D5-4537-9516-775A3F2DDF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2, February 2004, Pages 189–198,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4. Antagonism of mGlu5 significantly impairs working and reference memory. (A) Animals were placed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4. Antagonism of mGlu5 significantly impairs working and reference memory. (A) Animals were placed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2024-04-27T01:26:36Z</dcterms:modified>
</cp:coreProperties>
</file>