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7E3E48-D2D8-445A-B4AD-2309EFE164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770E5-AF73-4947-8B24-BFEE6B50BB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3CAE9D-BEA3-4137-82D4-25E4C77C33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2024-04-26T14:05:49Z</dcterms:modified>
</cp:coreProperties>
</file>