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B9ED3-6F9D-421A-B152-80378BD0B6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FCB74B-6BD0-4FA3-98EB-F3027C8EE9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curve. Kaplan–Meier survival curve for overall survival and 95% CI (shaded area) for patients age ≤70, the same age range as in the EORTC phase III trial.1 The black circle with 95% CI represents the mOS of 14.6 months for the EORTC III trial.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 on behalf of the Society for Neuro-Oncology.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0C64E0-30BD-407F-8DC8-89171EC3F2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q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2010, Pages 1071–1077,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https://doi.org/10.1093/neuonc/noq071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Kaplan–Meier survival curve. Kaplan–Meier survival curve for overall survival and 95% CI (shaded area)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Kaplan–Meier survival curve. Kaplan–Meier survival curve for overall survival and 95% CI (shaded area)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2024-04-26T16:44:58Z</dcterms:modified>
</cp:coreProperties>
</file>