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6CFECD-EF76-488A-83FE-146C9C6B18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ACE4F5-BA6F-4DD7-B90C-53818BC759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One of 3 most-parsimonious trees (length = 728) resulting from a reanalysis of morphological data in Pacheco (2003) with the addition of 2 new species of Agathaeromys. The other most-parsimonious trees differ in the arrangement of the clade containing Aepeomys lugens and 4 species of Thomasomys; 1 also switches Oecorny s and Handleyomys. Polymorphic entries were treated as transformation series.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C8B2B5-03ED-4AA4-97AB-5B178BD5DA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9-MAMM-A-208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91, Issue 4, 16 August 2010, Pages 860–873,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https://doi.org/10.1644/09-MAMM-A-208.1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One of 3 most-parsimonious trees (length = 728) resulting from a reanalysis of morphological data in Pacheco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One of 3 most-parsimonious trees (length = 728) resulting from a reanalysis of morphological data in Pacheco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2024-04-26T04:44:05Z</dcterms:modified>
</cp:coreProperties>
</file>