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C43C3-D640-4C19-9FAC-54E419BD12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AA837-129F-4475-A659-F9A4D40E74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Semi-automatic workflow for text mining-assisted COPD concept curation. It accomplishes both of the concept recognition and normalisation subtasks.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81084-6DAD-4561-BF95-D6A32E19DE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Semi-automatic workflow for text mining-assisted COPD concept curation. It accomplishes both of the concept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Semi-automatic workflow for text mining-assisted COPD concept curation. It accomplishes both of the concept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2024-05-01T22:09:19Z</dcterms:modified>
</cp:coreProperties>
</file>