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8C29C-CA8F-48BC-AA5A-A5A53F630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5612E-609C-4497-AD2E-D70E809F1C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atherosclerosis (AS 2/3) according to cardiovascular risk and renal function. *P &lt; 0.05 (CKD Stages I–III when compared to CKD/VD and CKD Stages IV–V); **P &lt; 0.001 when comparing control vs CKD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D17BE-5DAD-4325-8FCA-7B277F0418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2010, Pages 3017–3025,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 </a:t>
            </a:r>
            <a:r>
              <a:rPr lang="en-US" altLang="en-US" b="0"/>
              <a:t>Distribution of atherosclerosis (AS 2/3) according to cardiovascular risk and renal function. </a:t>
            </a:r>
            <a:r>
              <a:rPr lang="en-US" altLang="en-US" b="0" baseline="30000"/>
              <a:t>*</a:t>
            </a:r>
            <a:r>
              <a:rPr lang="en-US" altLang="en-US" b="0"/>
              <a:t>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 Distribution of atherosclerosis (AS 2/3) according to cardiovascular risk and renal function. *P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2024-04-27T02:21:51Z</dcterms:modified>
</cp:coreProperties>
</file>