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0290EE-E405-4D8C-BA60-879225B37E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B0C6DA-0D27-4548-90D2-F40D52CAFB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VEGF initiates assembly of endothelial cells (EC), PDGF-BB recruits pericytes (PC) and smooth muscle cells (SMC), whereas angiopoietin-1 (Ang1) and TGF-β1 stabilize the nascent vessel. Angiopoietin-2 (Ang2) destabilizes the vessel, resulting in angiogenesis in the presence of angiogenic stimuli, or in vessel regression in the absence of endothelial survival factors. With permission from Ref. [4].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2001,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F80C6D-24D8-4D26-8CEA-912FDA0D10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0)00281-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49, Issue 3, February 2001, Pages 507–521,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https://doi.org/10.1016/S0008-6363(00)00281-9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VEGF initiates assembly of endothelial cells (EC), PDGF-BB recruits pericytes (PC) and smooth muscle cells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VEGF initiates assembly of endothelial cells (EC), PDGF-BB recruits pericytes (PC) and smooth muscle cells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2024-04-26T14:48:35Z</dcterms:modified>
</cp:coreProperties>
</file>