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E8D209-9BF8-40D8-A1F1-B590C61029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4DEAE44-4D12-4371-9031-2E0C1325C08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Representational biases in visual cortex (Analysis 1): color contrast polarity versus object surface color. We trained the classifier on voxel responses to red objects versus green objects presented at position 1 (i.e., R1 vs. G1) and tested on responses to red objects versus green objects at retinal position 2 (i.e., R2 vs. G2), and vice versa. Error bars represent between-subjects' standard error (n = 10 subjects). The asterisks indicate above/below chance significance on a one-sample t-test (*P &lt; 0.05, two-tailed).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2015.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3A9FBED-7AA2-4E16-A957-7D1B269A3B4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v02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26, Issue 5, May 2016, Pages 1997–2005,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https://doi.org/10.1093/cercor/bhv021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3. </a:t>
            </a:r>
            <a:r>
              <a:rPr lang="en-US" altLang="en-US" b="0"/>
              <a:t>Representational biases in visual cortex (Analysis 1): color contrast polarity versus object surface color.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3. Representational biases in visual cortex (Analysis 1): color contrast polarity versus object surface color.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2024-09-20T23:17:58Z</dcterms:modified>
</cp:coreProperties>
</file>