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8D209-9BF8-40D8-A1F1-B590C61029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EAE44-4D12-4371-9031-2E0C1325C0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Representational biases in visual cortex (Analysis 1): color contrast polarity versus object surface color. We trained the classifier on voxel responses to red objects versus green objects presented at position 1 (i.e., R1 vs. G1) and tested on responses to red objects versus green objects at retinal position 2 (i.e., R2 vs. G2), and vice versa. Error bars represent between-subjects' standard error (n = 10 subjects). The asterisks indicate above/below chance significance on a one-sample t-test (*P &lt; 0.05, two-tailed).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9FBED-7AA2-4E16-A957-7D1B269A3B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1997–2005,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Representational biases in visual cortex (Analysis 1): color contrast polarity versus object surface color.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Representational biases in visual cortex (Analysis 1): color contrast polarity versus object surface color.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2024-09-20T23:17:58Z</dcterms:modified>
</cp:coreProperties>
</file>