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DF4C8-AC29-4EDD-B2E8-A40587D6A7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0B892-1415-45C6-B002-C6594212D3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Representational biases in visual cortex (Analysis 1): color contrast polarity versus object surface color. We trained the classifier on voxel responses to red objects versus green objects presented at position 1 (i.e., R1 vs. G1) and tested on responses to red objects versus green objects at retinal position 2 (i.e., R2 vs. G2), and vice versa. Error bars represent between-subjects' standard error (n = 10 subjects). The asterisks indicate above/below chance significance on a one-sample t-test (*P &lt; 0.05, two-tailed).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385AFF-21F8-4ECE-AAF0-551DE53052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2016, Pages 1997–2005,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Representational biases in visual cortex (Analysis 1): color contrast polarity versus object surface color.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Representational biases in visual cortex (Analysis 1): color contrast polarity versus object surface color.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2024-05-04T17:49:47Z</dcterms:modified>
</cp:coreProperties>
</file>