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C829E-B62B-41F3-8E4D-53B9AAE1A5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A62CA-012B-44B7-BEBF-2D15E9193E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CDEAA-0747-450F-95EE-374D21D153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2024-04-26T23:54:32Z</dcterms:modified>
</cp:coreProperties>
</file>