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8378C-61E8-4FBF-A627-3F21CC2CD1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8EA5B-2A56-41BB-BF81-305F016A27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3E720-E50F-4C5C-BAF1-74EC37EA83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2024-04-26T06:56:08Z</dcterms:modified>
</cp:coreProperties>
</file>