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6B7464-7334-4B80-9CC0-745038EF5C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E71D7-0A8D-4A65-BCA9-4240931BF0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Selective activation for syntactic processing in the left F3op/F3t. (A) Regions identified by the contrast Syn – (Sem + Pho + Voi), combining N and A conditions for each task. They were projected in three orthogonal planes and onto a left surface- rendered representative brain. Note a single activated region in the left F3op/F3t. The threshold was established at P &lt; 0.05, corrected for multiple comparisons. (B) Regions identified by the contrast Syn – (Sem + Pho + Voi), with A conditions alone. Note the activation in the left F3op/F3t as well as in the medial cerebellum. (C) Histograms for averaged maximum amplitudes of fitted hemodynamic responses at the local maximum in the left F3op/F3t (mean ± SE, n = 8). Filled and open bars denote signal changes for N and A sentences, respectively. Signal changes in Syn were significantly larger than those in Sem, Pho and Voi for both N and A sentences.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05E04-0125-448C-A255-1AD5CD3680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5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517–526,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https://doi.org/10.1093/cercor/13.5.517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Selective activation for syntactic processing in the left F3op/F3t. (A) Regions identified by the contrast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Selective activation for syntactic processing in the left F3op/F3t. (A) Regions identified by the contrast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2024-04-26T19:18:00Z</dcterms:modified>
</cp:coreProperties>
</file>