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68C285-1C02-40EB-89E3-2A635FF8B2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F4348E-170A-4385-9496-7BC697961B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D0F3F-ECD0-4C51-AD0A-C626996637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2024-04-26T10:06:20Z</dcterms:modified>
</cp:coreProperties>
</file>