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74D0B-8561-4576-B9EE-01DD061A20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89642-B4FF-48CF-8A5E-5C49092A7E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Rainfall and drainage regimes in Africa
Notes: The intermediate regime (lightest shade) is unstable in the sense that a reduction in rainfall leads to a proportionately larger reduction in drainage and river flows.Source: From De Wit and Stankiewicz (2006). Reprinted with permission from AAAS.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8A256-7CE4-4C0C-B1F4-EDCC4502DE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rainfall anomalies representing the region 10–20°N; 25°W–30°E, roughly corresponding to the Sahelian zone
Source: Brooks (2004).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8A256-7CE4-4C0C-B1F4-EDCC4502DEB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alternation of La Niña (below the line) and El Niño (above the line) events
Notes: The Multivariate ENSO Index is based on six variables measured across the Pacific. Source: Available at http://www.cdc.noaa.gov/people/klaus.wolter/MEI/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8A256-7CE4-4C0C-B1F4-EDCC4502DEB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Temperature and rainfall projections for Africa; change from 1980–99 to 2080–99 for Intergovernmental Panel on Climate Change (IPCC) scenario A1B, averaged over 21 Atmosphere-Ocean General Circulation Models (annual average (left), December–February (centre), June–August (right))
Source: IPCC (2007, Figure 11.2, ch. 11, p. 869).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8A256-7CE4-4C0C-B1F4-EDCC4502DEB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African annual mean temperature anomalies °C for the past 100 years
Source: Hulme et al. (2001).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8A256-7CE4-4C0C-B1F4-EDCC4502DEB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CO2 emissions per capita, 2002 (tonnes)
Source: UN Statistics Common Database; designer: Hugo Ahlenius, UNEP/GRID-Arendal. Available at http://maps.grida.no/go/graphic/emissions_of_carbon_dioxide_in_africa_and_selected_oecd_countries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8A256-7CE4-4C0C-B1F4-EDCC4502DEB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emissions of carbon from changes in land use
Notes: Vertical axis is gigatonnes carbon (1 Pg of C = 1 GT of C). One gigatonne of carbon is 3.67 GT of CO2. Source: Houghton (2005).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8A256-7CE4-4C0C-B1F4-EDCC4502DEB4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xrep/grn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oxrep/grn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oxrep/grn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oxrep/grn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oxrep/grn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oxrep/grn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oxrep/grn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24, Issue 2, Summer 2008, Pages 337–353,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https://doi.org/10.1093/oxrep/grn019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Rainfall and drainage regimes in Africa
Notes: The intermediate regime (lightest shade) is unstable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232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24, Issue 2, Summer 2008, Pages 337–353,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https://doi.org/10.1093/oxrep/grn019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Annual rainfall anomalies representing the region 10–20°N; 25°W–30°E, roughly corresponding to the Sahelian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478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24, Issue 2, Summer 2008, Pages 337–353,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https://doi.org/10.1093/oxrep/grn019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alternation of La Niña (below the line) and El Niño (above the line) events
Notes: The Multivariate ENSO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641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24, Issue 2, Summer 2008, Pages 337–353,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https://doi.org/10.1093/oxrep/grn019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Temperature and rainfall projections for Africa; change from 1980–99 to 2080–99 for Intergovernmental Panel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84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24, Issue 2, Summer 2008, Pages 337–353,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https://doi.org/10.1093/oxrep/grn019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African annual mean temperature anomalies °C for the past 100 years
Source: Hulme et al. (2001).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100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24, Issue 2, Summer 2008, Pages 337–353,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https://doi.org/10.1093/oxrep/grn019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CO</a:t>
            </a:r>
            <a:r>
              <a:rPr lang="en-US" altLang="en-US" b="0" baseline="-25000"/>
              <a:t>2</a:t>
            </a:r>
            <a:r>
              <a:rPr lang="en-US" altLang="en-US" b="0"/>
              <a:t> emissions per capita, 2002 (tonnes)
Source: UN Statistics Common Database; designer: Hugo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02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24, Issue 2, Summer 2008, Pages 337–353,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https://doi.org/10.1093/oxrep/grn019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Annual emissions of carbon from changes in land use
Notes: Vertical axis is gigatonnes carbon (1 Pg of C =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4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5 Rainfall and drainage regimes in Africa
Notes: The intermediate regime (lightest shade) is unstable in the ...</vt:lpstr>
      <vt:lpstr>Figure 4 Annual rainfall anomalies representing the region 10–20°N; 25°W–30°E, roughly corresponding to the Sahelian ...</vt:lpstr>
      <vt:lpstr>Figure 3 The alternation of La Niña (below the line) and El Niño (above the line) events
Notes: The Multivariate ENSO ...</vt:lpstr>
      <vt:lpstr>Figure 2 Temperature and rainfall projections for Africa; change from 1980–99 to 2080–99 for Intergovernmental Panel ...</vt:lpstr>
      <vt:lpstr>Figure 1 African annual mean temperature anomalies °C for the past 100 years
Source: Hulme et al. (2001).
</vt:lpstr>
      <vt:lpstr>Figure 6 CO2 emissions per capita, 2002 (tonnes)
Source: UN Statistics Common Database; designer: Hugo ...</vt:lpstr>
      <vt:lpstr>Figure 7 Annual emissions of carbon from changes in land use
Notes: Vertical axis is gigatonnes carbon (1 Pg of C =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2024-04-26T12:40:17Z</dcterms:modified>
</cp:coreProperties>
</file>