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8D3C74-71BB-41A1-A1DE-6546C0365F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6BA917-B929-40A2-9755-EE71A5D8D4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Spatial extent of SPS. (a) RSP–response curves of a cell tested at various center grating sizes (filled circles, 0.5 × 0.5°; open squares, 1.0 × 1.0°; filled triangles, 1.5 × 1.5°; open circles, 2.0 × 2.0°; ×, 2.5 × 2.5°). (b) SPS as a function of center grating size, deduced from the above curves. (c) SPS as a function of center grating length for another cell.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D0A089-6519-4FDA-8CEF-628949DF0D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1697–1702,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Spatial extent of SPS. (a) RSP–response curves of a cell tested at various center grating sizes (filled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Spatial extent of SPS. (a) RSP–response curves of a cell tested at various center grating sizes (filled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2024-04-27T02:31:53Z</dcterms:modified>
</cp:coreProperties>
</file>