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59BD5-8B97-445E-A515-2491C8E5E1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55A1D-9EB4-4CC7-887D-600FD44291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Event-related coherence (ERCoh) and task-related coherence (TRCoh) during the matching task (1): the α-band. Time-course of coherence (ERCoh): occipital-to-left central ERCoh is demonstrated for the matching task (Match = Good and Bad pooled, yellow), for the control task (Control, black), for excellent (Good, red) and poor (Bad, blue) performance in the α-band range (7–13 Hz). Baseline was 3000 ms to 2000 ms before EMG-onset. The x-axis demonstrates the time relative to EMG-onset in ms; the y-axis demonstrates arctanh-transformed ERCoh; grey bar shows the time window used for TRCoh analysis. Right: TRCoh: comparison between excellent performance (Good, red bar), poor performance (Bad, blue bar) and Control (black bar) demonstrated in the α-band. Coherence magnitude for the POIs (pooled). Bars indicate means of coherence (eight subjects), error bars = 1 SEM. Note the difference (P &lt; 0.05) between excellent performance (Good) and poor performance (Bad). Upper left: Schematic drawing of the set of electrode POIs with electrodes FC3, C3, CP3 (International 10–20 system) representing left central regions including somatosensory areas and O1, O2 representing occipital (visual)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D478D-5C76-462B-B808-96BF64F41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670–678,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Event-related coherence (ERCoh) and task-related coherence (TRCoh) during the matching task (1): the α-band.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Event-related coherence (ERCoh) and task-related coherence (TRCoh) during the matching task (1): the α-band.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2024-04-26T16:24:13Z</dcterms:modified>
</cp:coreProperties>
</file>