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00E50DC-A919-4730-AAE2-D49DE2812FF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F9213F8-7031-4353-B3FE-732A4710C28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The mode of action of macrolides. Reproduced from Antimicrobial Resistance in Bacteria of Animal Origin (Ed FM Aarestrup). Washington DC: ASM Press, 2005, with permission.157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on behalf of the British Society for Antimicrobial Chemotherapy.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C9FA797-E11F-4B02-836C-074B44B5DC9F}"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Secondary structure of the peptidyl-transferase loop in domain V of the C. jejuni/coli 23S rRNA. Positions 2058 and 2059 (based on E. coli numbering) refer to the location of the mutations associated with erythromycin resistance.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on behalf of the British Society for Antimicrobial Chemotherapy.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C9FA797-E11F-4B02-836C-074B44B5DC9F}"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Genomic organization of the operon coding for CmeABC efflux system and features of the intergenic region between cmeR-cmeABC. ORFs are indicated by boxed arrows. The start codon (ATG) of cmeA gene is in bold italics, and the sequences that form the inverted repeats are highlighted in bold and indicated by dashed arrows. The predicted −10, −16, and −35 regions of PcmeABC are overlined. The nucleotide deleted in a laboratory-selected efflux mutant, showing an over-expression of CmeABC efflux system, is indicated by an asterisk. Reproduced from Antimicrob Agents Chemother 2005; 49: 1067–75, with permission.125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on behalf of the British Society for Antimicrobial Chemotherapy.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C9FA797-E11F-4B02-836C-074B44B5DC9F}"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jac/dkl210"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jac/dkl210"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jac/dkl210" TargetMode="External" /><Relationship Id="rId4" Type="http://schemas.openxmlformats.org/officeDocument/2006/relationships/image" Target="../media/image1.png" /><Relationship Id="rId5" Type="http://schemas.openxmlformats.org/officeDocument/2006/relationships/image" Target="../media/image4.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Antimicrob Chemother</a:t>
            </a:r>
            <a:r>
              <a:rPr lang="en-US" altLang="en-US" sz="1000">
                <a:solidFill>
                  <a:srgbClr val="333333"/>
                </a:solidFill>
              </a:rPr>
              <a:t>, Volume 58, Issue 2, August 2006, Pages 243–255, </a:t>
            </a:r>
            <a:r>
              <a:rPr lang="en-US" altLang="en-US" sz="1000">
                <a:solidFill>
                  <a:srgbClr val="333333"/>
                </a:solidFill>
                <a:hlinkClick r:id="rId3"/>
              </a:rPr>
              <a:t>https://doi.org/10.1093/jac/dkl210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The mode of action of macrolides. Reproduced from Antimicrobial Resistance in Bacteria of Animal Origin (Ed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19300" y="1371600"/>
            <a:ext cx="5094514"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Antimicrob Chemother</a:t>
            </a:r>
            <a:r>
              <a:rPr lang="en-US" altLang="en-US" sz="1000">
                <a:solidFill>
                  <a:srgbClr val="333333"/>
                </a:solidFill>
              </a:rPr>
              <a:t>, Volume 58, Issue 2, August 2006, Pages 243–255, </a:t>
            </a:r>
            <a:r>
              <a:rPr lang="en-US" altLang="en-US" sz="1000">
                <a:solidFill>
                  <a:srgbClr val="333333"/>
                </a:solidFill>
                <a:hlinkClick r:id="rId3"/>
              </a:rPr>
              <a:t>https://doi.org/10.1093/jac/dkl210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Secondary structure of the peptidyl-transferase loop in domain V of the C. jejuni/coli 23S rRNA. Positions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33600" y="1371600"/>
            <a:ext cx="4866968"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Antimicrob Chemother</a:t>
            </a:r>
            <a:r>
              <a:rPr lang="en-US" altLang="en-US" sz="1000">
                <a:solidFill>
                  <a:srgbClr val="333333"/>
                </a:solidFill>
              </a:rPr>
              <a:t>, Volume 58, Issue 2, August 2006, Pages 243–255, </a:t>
            </a:r>
            <a:r>
              <a:rPr lang="en-US" altLang="en-US" sz="1000">
                <a:solidFill>
                  <a:srgbClr val="333333"/>
                </a:solidFill>
                <a:hlinkClick r:id="rId3"/>
              </a:rPr>
              <a:t>https://doi.org/10.1093/jac/dkl210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Genomic organization of the operon coding for CmeABC efflux system and features of the intergenic region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985703"/>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The mode of action of macrolides. Reproduced from Antimicrobial Resistance in Bacteria of Animal Origin (Ed ...</vt:lpstr>
      <vt:lpstr>Figure 2 Secondary structure of the peptidyl-transferase loop in domain V of the C. jejuni/coli 23S rRNA. Positions ...</vt:lpstr>
      <vt:lpstr>Figure 3 Genomic organization of the operon coding for CmeABC efflux system and features of the intergenic region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2024-04-26T23:05:05Z</dcterms:modified>
</cp:coreProperties>
</file>