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89BD3F-3090-4DA2-B655-5929E535D8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C22887-457F-43A6-B2E7-3210653AF1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2. Maximum intensity projections of conjunction analysis between (Sp – RSp) and (Vco – RVCo). The areas in common are processing intelligibility. The figure shows the results of a fixed effects group analysis t test plotted onto an MNI template. P = 0.05 (corrected).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0566EC-7DE8-4B08-A586-2376D994FF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12, December 2003, Pages 1362–1368,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2. Maximum intensity projections of conjunction analysis between (Sp – RSp) and (Vco – RVCo).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2. Maximum intensity projections of conjunction analysis between (Sp – RSp) and (Vco – RVCo).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2024-04-26T20:09:42Z</dcterms:modified>
</cp:coreProperties>
</file>