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3915BF-1AE6-48F4-B248-4C54794FEF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47669-B51C-424D-B98E-E3008FF23D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9F7FF-1A92-4185-8F58-2A63343C62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2024-04-26T04:53:38Z</dcterms:modified>
</cp:coreProperties>
</file>