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DB6E1D-56AE-4516-AD04-FFE2EFE3569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60E6F2-5CF9-450A-99FC-A7298B485C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Incidence and duration of ictal events. (A) Histograms of ictal event duration and the length of interictal periods in a chronically implanted cat during waking state, in the left marginal gyrus. (B) Variation in time of the number of ictal events, the duration of ictal events and the length of the interictal during wake from recording day 3 to day 120. Although the duration of ictal event remained unchanged in time, the number is significantly diminished from day 25 to day 40, and it increases later up to a stable rate. Statistical differences (t-test, P &lt; 0.05) are indicated with stars. This behavior was observed in 4/6 experimental animals.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37B9E5-0A98-4710-B96B-6482E3B7A5A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272–283, </a:t>
            </a:r>
            <a:r>
              <a:rPr lang="en-US" altLang="en-US" sz="1000">
                <a:solidFill>
                  <a:srgbClr val="333333"/>
                </a:solidFill>
                <a:hlinkClick r:id="rId3"/>
              </a:rPr>
              <a:t>https://doi.org/10.1093/cercor/bhj145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Incidence and duration of ictal events. (A) Histograms of ictal event duration and the length of interictal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Incidence and duration of ictal events. (A) Histograms of ictal event duration and the length of interictal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2024-09-20T21:16:05Z</dcterms:modified>
</cp:coreProperties>
</file>