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4370D6-564C-411A-BB43-7678A2C258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6680C-FCE9-460C-8DFF-022B7D2B6B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80394-B807-4DF9-8CA3-2F7738B2AA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2024-04-26T16:54:54Z</dcterms:modified>
</cp:coreProperties>
</file>