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B80F5-A288-4CB4-AF8D-60F931BA6B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E4501-D582-44D2-87DF-3D6FBEB773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E63AF-24DB-429B-AEC0-7C3EA007CA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2024-04-26T18:42:55Z</dcterms:modified>
</cp:coreProperties>
</file>