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F53DC-9959-4047-A482-469E534810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8166A-2F20-46AA-AAD0-CDD427C867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hospital say (days) according to GRACE risk category on admission.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50BE2-6CB0-42DE-9D11-EDA96E904F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l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1, January 2007, Pages 11–18,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https://doi.org/10.1093/qjmed/hcl133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hospital say (days) according to GRACE risk category on admission.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hospital say (days) according to GRACE risk category on admission.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2024-04-26T12:18:40Z</dcterms:modified>
</cp:coreProperties>
</file>